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75" r:id="rId14"/>
    <p:sldId id="263" r:id="rId15"/>
    <p:sldId id="276" r:id="rId16"/>
    <p:sldId id="272" r:id="rId17"/>
    <p:sldId id="274" r:id="rId18"/>
    <p:sldId id="280" r:id="rId19"/>
    <p:sldId id="277" r:id="rId20"/>
    <p:sldId id="283" r:id="rId21"/>
    <p:sldId id="284" r:id="rId22"/>
    <p:sldId id="266" r:id="rId23"/>
    <p:sldId id="260" r:id="rId24"/>
    <p:sldId id="282" r:id="rId25"/>
    <p:sldId id="278" r:id="rId26"/>
    <p:sldId id="279" r:id="rId27"/>
    <p:sldId id="258"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56"/>
  </p:normalViewPr>
  <p:slideViewPr>
    <p:cSldViewPr snapToGrid="0">
      <p:cViewPr varScale="1">
        <p:scale>
          <a:sx n="118" d="100"/>
          <a:sy n="118" d="100"/>
        </p:scale>
        <p:origin x="64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02.05.2024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23</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02.05.2024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02.05.2024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Sinnvoll: 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den Wert schreibt,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wichtige </a:t>
            </a:r>
            <a:r>
              <a:rPr lang="de-DE"/>
              <a:t>GPO Objekte</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112118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850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Backup-Programm darauf achten, dass beim DC auch das AD mitgesichert wird.</a:t>
            </a:r>
            <a:br>
              <a:rPr lang="de-DE" dirty="0"/>
            </a:br>
            <a:r>
              <a:rPr lang="de-DE" dirty="0"/>
              <a:t>Zusätzlich mit </a:t>
            </a:r>
            <a:r>
              <a:rPr lang="de-DE" b="1" dirty="0" err="1">
                <a:latin typeface="Consolas" panose="020B0609020204030204" pitchFamily="49" charset="0"/>
              </a:rPr>
              <a:t>ndsutil</a:t>
            </a:r>
            <a:r>
              <a:rPr lang="de-DE" dirty="0"/>
              <a:t> vor größeren Änderungen zusätzliche Snapshots durchführen</a:t>
            </a:r>
          </a:p>
          <a:p>
            <a:r>
              <a:rPr lang="de-DE" dirty="0"/>
              <a:t>Alle DCs / Server / Arbeitsstation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a:t>
            </a:r>
            <a:r>
              <a:rPr lang="de-DE" dirty="0" err="1"/>
              <a:t>Diectory</a:t>
            </a:r>
            <a:r>
              <a:rPr lang="de-DE" dirty="0"/>
              <a:t>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2187</Words>
  <Application>Microsoft Office PowerPoint</Application>
  <PresentationFormat>Breitbild</PresentationFormat>
  <Paragraphs>166</Paragraphs>
  <Slides>27</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Aptos</vt:lpstr>
      <vt:lpstr>Aptos Display</vt:lpstr>
      <vt:lpstr>arial</vt:lpstr>
      <vt:lpstr>Consolas</vt:lpstr>
      <vt:lpstr>Courier New</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Sinnvoll: Lokale Security Policy anpassen</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wichtige GPO Objekte</vt:lpstr>
      <vt:lpstr>Domain-Aufnahme  Windows Clients (mindestens Windows Pro, auch Windows Server möglich)</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61</cp:revision>
  <dcterms:created xsi:type="dcterms:W3CDTF">2024-04-12T09:52:57Z</dcterms:created>
  <dcterms:modified xsi:type="dcterms:W3CDTF">2024-05-02T12:59:39Z</dcterms:modified>
</cp:coreProperties>
</file>